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3" r:id="rId3"/>
    <p:sldId id="274" r:id="rId4"/>
    <p:sldId id="277" r:id="rId5"/>
    <p:sldId id="275" r:id="rId6"/>
    <p:sldId id="260" r:id="rId7"/>
    <p:sldId id="261" r:id="rId8"/>
    <p:sldId id="262" r:id="rId9"/>
    <p:sldId id="265" r:id="rId10"/>
    <p:sldId id="266" r:id="rId11"/>
    <p:sldId id="268" r:id="rId12"/>
    <p:sldId id="269" r:id="rId13"/>
    <p:sldId id="267" r:id="rId14"/>
    <p:sldId id="270" r:id="rId15"/>
    <p:sldId id="276" r:id="rId16"/>
    <p:sldId id="27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7830B92-37AF-4D59-8683-3FE1387E51B3}" type="datetimeFigureOut">
              <a:rPr lang="zh-CN" altLang="en-US"/>
              <a:pPr>
                <a:defRPr/>
              </a:pPr>
              <a:t>2019-3-3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AEBDC7E3-4B8B-4FED-AB57-A5FD8BDF4C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未标题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A7FE-43D9-49F3-8185-21797687B7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515A-8B19-4E9F-B11F-99CC9D7146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70A4F-6772-4CAD-AD4D-D37D58317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B854-7202-4E23-B0F2-7C8547F7CC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10B5-A797-4002-A577-BFE0B29B3D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FF20-D7B9-4B7B-8B1A-1D0168F3DA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BC6A2-7249-48DB-9E97-B054A5C2DA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8BFE-47AC-41A7-BC64-F0A5F456EF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88CD-03B3-4C5C-848E-07A6FE86B3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083B-D23D-4771-938F-9CEF00EF18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B25E-571E-420F-BE48-4DC5FE7967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未标题-2本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6DF5CF5F-E5C7-4323-A3C3-5A022F340E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1484313"/>
            <a:ext cx="9144000" cy="36734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江苏高校学生境外学习政府奖学金项目</a:t>
            </a:r>
            <a:endParaRPr lang="en-US" altLang="zh-CN" sz="6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686800" cy="46418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宾夕法尼亚大学   西北大学   杜克大学  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加州大学洛杉矶分校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伊利诺伊大学香槟分校  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德州大学奥斯汀分校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威斯康辛大学麦迪逊分校  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圣路易斯大学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剑桥大学   爱丁堡大学   </a:t>
            </a:r>
            <a:endParaRPr lang="en-US" altLang="zh-CN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伦敦大学国王学院</a:t>
            </a: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伦敦政治经济学院   </a:t>
            </a:r>
            <a:endParaRPr lang="en-US" altLang="zh-CN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曼彻斯特大学   伦敦艺术大学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多伦多大学  </a:t>
            </a:r>
            <a:endParaRPr lang="en-US" altLang="zh-CN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麦克马斯特大学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墨尔本大学   悉尼大学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亚琛工业大学 </a:t>
            </a:r>
            <a:r>
              <a:rPr lang="en-US" altLang="zh-CN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台湾大学   香港大学 </a:t>
            </a:r>
            <a:endParaRPr lang="en-US" altLang="zh-CN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49500"/>
            <a:ext cx="8507413" cy="19431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项目专题网站：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en-US" altLang="zh-CN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微软雅黑" pitchFamily="34" charset="-122"/>
                <a:cs typeface="Calibri" pitchFamily="34" charset="0"/>
              </a:rPr>
              <a:t>http://scholarship.jesie.org</a:t>
            </a:r>
          </a:p>
          <a:p>
            <a:pPr algn="ctr">
              <a:buFontTx/>
              <a:buNone/>
              <a:defRPr/>
            </a:pPr>
            <a:endParaRPr lang="en-US" altLang="zh-CN" sz="54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zh-CN" alt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项目流程</a:t>
            </a: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重要环节</a:t>
            </a:r>
            <a:endParaRPr lang="zh-CN" altLang="en-US" sz="4800" b="1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报名（即日起至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日）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护照、签证材料准备（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月中至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月上旬）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签证申请（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5-6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月）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行前培训（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月）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出发（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月中下旬）</a:t>
            </a:r>
            <a:endParaRPr lang="en-US" altLang="zh-CN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回国（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月中下旬）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江苏高校学生境外学习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政府奖学金项目管理系统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endParaRPr lang="en-US" altLang="zh-CN" sz="36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注册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选课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审核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（即日起开放注册选课）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en-US" altLang="zh-CN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黑体" pitchFamily="49" charset="-122"/>
                <a:cs typeface="Calibri" pitchFamily="34" charset="0"/>
              </a:rPr>
              <a:t>http://www.jesie.org/newscholarship</a:t>
            </a:r>
            <a:r>
              <a:rPr lang="en-US" altLang="zh-CN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altLang="zh-CN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zh-CN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FAQ</a:t>
            </a:r>
          </a:p>
          <a:p>
            <a:pPr marL="742950" indent="-742950" algn="ctr">
              <a:buFontTx/>
              <a:buAutoNum type="arabicPeriod"/>
              <a:defRPr/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名额分配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742950" indent="-742950" algn="ctr">
              <a:buFontTx/>
              <a:buAutoNum type="arabicPeriod"/>
              <a:defRPr/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专业选择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742950" indent="-742950" algn="ctr">
              <a:buFontTx/>
              <a:buAutoNum type="arabicPeriod"/>
              <a:defRPr/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审核选拔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742950" indent="-742950" algn="ctr">
              <a:buFontTx/>
              <a:buAutoNum type="arabicPeriod"/>
              <a:defRPr/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学分认定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742950" indent="-742950" algn="ctr">
              <a:buFontTx/>
              <a:buAutoNum type="arabicPeriod"/>
              <a:defRPr/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助力未来</a:t>
            </a:r>
            <a:endParaRPr lang="en-US" altLang="zh-C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项目咨询电话：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025-83335992, 83335863</a:t>
            </a:r>
          </a:p>
          <a:p>
            <a:pPr algn="ctr">
              <a:lnSpc>
                <a:spcPct val="200000"/>
              </a:lnSpc>
              <a:buFontTx/>
              <a:buNone/>
              <a:defRPr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025-83335034, 83335035</a:t>
            </a:r>
            <a:endParaRPr lang="zh-CN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zh-CN" alt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谢谢！</a:t>
            </a:r>
            <a:endParaRPr lang="en-US" altLang="zh-CN" sz="8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欢迎申报！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763713" y="1268413"/>
            <a:ext cx="6337300" cy="48577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这是一个怎样的项目？</a:t>
            </a:r>
            <a:endParaRPr lang="en-US" altLang="zh-CN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境外的课堂与生活</a:t>
            </a:r>
            <a:endParaRPr lang="en-US" altLang="zh-CN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2019</a:t>
            </a: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年项目学校一览</a:t>
            </a:r>
            <a:endParaRPr lang="en-US" altLang="zh-CN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2019</a:t>
            </a: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年项目流程</a:t>
            </a:r>
            <a:r>
              <a:rPr lang="en-US" altLang="zh-CN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重要环节</a:t>
            </a:r>
            <a:endParaRPr lang="en-US" altLang="zh-CN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2019</a:t>
            </a: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年项目报名系统</a:t>
            </a:r>
            <a:endParaRPr lang="en-US" altLang="zh-CN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常见问题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altLang="zh-CN" sz="5400" b="1" dirty="0" smtClean="0">
              <a:solidFill>
                <a:srgbClr val="FFC000"/>
              </a:solidFill>
            </a:endParaRPr>
          </a:p>
          <a:p>
            <a:pPr algn="ctr">
              <a:buFontTx/>
              <a:buNone/>
              <a:defRPr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这是一个怎样的项目？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个基本点</a:t>
            </a: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+5</a:t>
            </a:r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个关键词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zh-CN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个基本点</a:t>
            </a:r>
            <a:endParaRPr lang="en-US" altLang="zh-CN" sz="6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境外学习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大学生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endParaRPr lang="en-US" altLang="zh-CN" sz="4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22320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zh-CN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个关键词</a:t>
            </a:r>
            <a:endParaRPr lang="en-US" altLang="zh-CN" sz="6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endParaRPr lang="en-US" altLang="zh-CN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名校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奖学金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学分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团组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短期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CN" altLang="en-US" sz="4800" b="1" dirty="0" smtClean="0">
                <a:solidFill>
                  <a:srgbClr val="FFC000"/>
                </a:solidFill>
              </a:rPr>
              <a:t>  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境外课堂</a:t>
            </a:r>
          </a:p>
        </p:txBody>
      </p:sp>
      <p:pic>
        <p:nvPicPr>
          <p:cNvPr id="9219" name="内容占位符 12" descr="1.20-项目面面观封面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3689350" cy="2592388"/>
          </a:xfrm>
        </p:spPr>
      </p:pic>
      <p:pic>
        <p:nvPicPr>
          <p:cNvPr id="9220" name="图片 13" descr="1.20-项目面面观配图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3681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图片 14" descr="1.20-项目面面观配图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013" y="3716338"/>
            <a:ext cx="3781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图片 15" descr="1.20-项目面面观配图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6338"/>
            <a:ext cx="36718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CN" altLang="en-US" sz="4800" b="1" dirty="0" smtClean="0">
                <a:solidFill>
                  <a:srgbClr val="FFC00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课外生活</a:t>
            </a:r>
          </a:p>
        </p:txBody>
      </p:sp>
      <p:pic>
        <p:nvPicPr>
          <p:cNvPr id="10243" name="内容占位符 7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3835400" cy="2549525"/>
          </a:xfrm>
        </p:spPr>
      </p:pic>
      <p:pic>
        <p:nvPicPr>
          <p:cNvPr id="10244" name="图片 9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2875"/>
            <a:ext cx="38877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图片 10" descr="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716338"/>
            <a:ext cx="38163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图片 11" descr="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644900"/>
            <a:ext cx="38877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773238"/>
            <a:ext cx="8496300" cy="43529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6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endParaRPr lang="en-US" altLang="zh-CN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buFontTx/>
              <a:buNone/>
              <a:defRPr/>
            </a:pP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所世界名校，</a:t>
            </a:r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39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门核心课程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252</Words>
  <Application>Microsoft Office PowerPoint</Application>
  <PresentationFormat>全屏显示(4:3)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Calibri</vt:lpstr>
      <vt:lpstr>黑体</vt:lpstr>
      <vt:lpstr>微软雅黑</vt:lpstr>
      <vt:lpstr>Wingdings</vt:lpstr>
      <vt:lpstr>华文中宋</vt:lpstr>
      <vt:lpstr>默认设计模板</vt:lpstr>
      <vt:lpstr>江苏高校学生境外学习政府奖学金项目</vt:lpstr>
      <vt:lpstr>幻灯片 2</vt:lpstr>
      <vt:lpstr>幻灯片 3</vt:lpstr>
      <vt:lpstr>幻灯片 4</vt:lpstr>
      <vt:lpstr>幻灯片 5</vt:lpstr>
      <vt:lpstr>幻灯片 6</vt:lpstr>
      <vt:lpstr>  境外课堂</vt:lpstr>
      <vt:lpstr>  课外生活</vt:lpstr>
      <vt:lpstr>幻灯片 9</vt:lpstr>
      <vt:lpstr>幻灯片 10</vt:lpstr>
      <vt:lpstr>幻灯片 11</vt:lpstr>
      <vt:lpstr>项目流程/重要环节</vt:lpstr>
      <vt:lpstr>幻灯片 13</vt:lpstr>
      <vt:lpstr>幻灯片 14</vt:lpstr>
      <vt:lpstr>幻灯片 15</vt:lpstr>
      <vt:lpstr>幻灯片 16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秦艺洢</cp:lastModifiedBy>
  <cp:revision>277</cp:revision>
  <dcterms:created xsi:type="dcterms:W3CDTF">2008-11-20T03:38:01Z</dcterms:created>
  <dcterms:modified xsi:type="dcterms:W3CDTF">2019-03-03T11:01:42Z</dcterms:modified>
</cp:coreProperties>
</file>