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64" r:id="rId2"/>
  </p:sldIdLst>
  <p:sldSz cx="6858000" cy="9906000" type="A4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6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66"/>
    <a:srgbClr val="800000"/>
    <a:srgbClr val="003366"/>
    <a:srgbClr val="FFCC66"/>
    <a:srgbClr val="FF9900"/>
    <a:srgbClr val="FFFF99"/>
    <a:srgbClr val="FFFFCC"/>
    <a:srgbClr val="FF6600"/>
    <a:srgbClr val="7A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howGuides="1">
      <p:cViewPr varScale="1">
        <p:scale>
          <a:sx n="89" d="100"/>
          <a:sy n="89" d="100"/>
        </p:scale>
        <p:origin x="2580" y="108"/>
      </p:cViewPr>
      <p:guideLst>
        <p:guide orient="horz" pos="55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1905" cy="3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355" tIns="41677" rIns="83355" bIns="41677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694" y="1"/>
            <a:ext cx="4301905" cy="3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355" tIns="41677" rIns="83355" bIns="4167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793"/>
            <a:ext cx="4301905" cy="3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355" tIns="41677" rIns="83355" bIns="41677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694" y="6457793"/>
            <a:ext cx="4301905" cy="33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355" tIns="41677" rIns="83355" bIns="4167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E2334195-24F3-42A0-9BF1-E33C231FC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EA201-F8A2-4BF8-B4CE-DFA5C8079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F80D8-2EFA-49D7-A2F1-3A729A9F88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B91D0-406B-45EC-91DA-216973FFF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2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57D1E-5C7D-4440-9A2A-5C5DD5C3F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B3E06-CE86-4235-A04C-CB67ED5B17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5226-9667-4811-B649-9ABEB4EE7C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FECF2-77DF-4D83-A287-E952611A8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882C3-D648-44F3-A9B2-990CBC511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6319F-BAA4-451D-81C1-97C67EE88D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8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BC8E7-DB69-4742-9E42-B653145DBE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79424-8867-447C-B455-192A1C12F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9D84C6-52FE-4491-BCC6-653905234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/>
          <a:stretch/>
        </p:blipFill>
        <p:spPr>
          <a:xfrm>
            <a:off x="-14289" y="983326"/>
            <a:ext cx="5867400" cy="45634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6" r="11315"/>
          <a:stretch/>
        </p:blipFill>
        <p:spPr>
          <a:xfrm>
            <a:off x="5105400" y="1507075"/>
            <a:ext cx="1752600" cy="4048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65" y="9319969"/>
            <a:ext cx="6776123" cy="5889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32" y="47296"/>
            <a:ext cx="6818375" cy="15864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58000" cy="990441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31555" y="1201167"/>
            <a:ext cx="6804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  <a:cs typeface="Times New Roman" pitchFamily="18" charset="0"/>
              </a:rPr>
              <a:t>新加坡国立大学生命科学奖学金</a:t>
            </a:r>
            <a:endParaRPr lang="zh-CN" altLang="en-US" sz="2000" b="1" dirty="0">
              <a:solidFill>
                <a:schemeClr val="bg1"/>
              </a:solidFill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1865" y="5711037"/>
            <a:ext cx="6590692" cy="65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95338" lvl="0" indent="-795338" eaLnBrk="0" hangingPunct="0">
              <a:lnSpc>
                <a:spcPct val="114000"/>
              </a:lnSpc>
            </a:pPr>
            <a:r>
              <a:rPr lang="en-US" sz="1400" b="1" dirty="0" smtClean="0"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  <a:t>Venue: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  <a:t> 	Southeast University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</a:br>
            <a:endParaRPr lang="en-US" b="1" dirty="0">
              <a:latin typeface="Myriad Pro" panose="020B050303040302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8555400"/>
            <a:ext cx="36950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  <a:t>Contact information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cs typeface="Calibri" pitchFamily="34" charset="0"/>
            </a:endParaRPr>
          </a:p>
          <a:p>
            <a:pPr lvl="0" eaLnBrk="0" hangingPunct="0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  <a:t>Professor Hew Choy Leong   </a:t>
            </a:r>
            <a:b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</a:b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  <a:t>Mobile (China) : 134 590 33580  |  Email:  </a:t>
            </a:r>
            <a:r>
              <a:rPr 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 pitchFamily="34" charset="0"/>
                <a:cs typeface="Calibri" pitchFamily="34" charset="0"/>
              </a:rPr>
              <a:t>dbshewcl@nus.edu.sg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1098" y="5658353"/>
            <a:ext cx="195380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yriad Pro" panose="020B0503030403020204" pitchFamily="34" charset="0"/>
              </a:rPr>
              <a:t>Free Admission</a:t>
            </a:r>
            <a:endParaRPr lang="en-US" dirty="0">
              <a:latin typeface="Myriad Pro" panose="020B0503030403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89976"/>
              </p:ext>
            </p:extLst>
          </p:nvPr>
        </p:nvGraphicFramePr>
        <p:xfrm>
          <a:off x="114748" y="6182718"/>
          <a:ext cx="6557998" cy="2044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6960"/>
                <a:gridCol w="3666332"/>
                <a:gridCol w="2024706"/>
              </a:tblGrid>
              <a:tr h="26829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 panose="020B0503030403020204" pitchFamily="34" charset="0"/>
                        </a:rPr>
                        <a:t>Program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161617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22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May 2015</a:t>
                      </a:r>
                      <a:endParaRPr lang="en-US" sz="14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Venue</a:t>
                      </a:r>
                      <a:endParaRPr lang="en-US" sz="14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Myriad Pro" panose="020B0503030403020204" pitchFamily="34" charset="0"/>
                        </a:rPr>
                        <a:t>10.00am – 10.30 am</a:t>
                      </a:r>
                      <a:endParaRPr lang="en-US" sz="105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Myriad Pro" panose="020B0503030403020204" pitchFamily="34" charset="0"/>
                        </a:rPr>
                        <a:t>Scientific Talk:  Molecular insights into non-coding RNA and CRISPR RNA processing</a:t>
                      </a:r>
                      <a:endParaRPr lang="en-US" sz="1200" b="1" baseline="0" dirty="0" smtClean="0">
                        <a:latin typeface="Myriad Pro" panose="020B0503030403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 panose="020B0503030403020204" pitchFamily="34" charset="0"/>
                        </a:rPr>
                        <a:t>Adam Yuan, </a:t>
                      </a:r>
                      <a:r>
                        <a:rPr kumimoji="0" lang="en-US" sz="9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 panose="020B0503030403020204" pitchFamily="34" charset="0"/>
                        </a:rPr>
                        <a:t>Assoc</a:t>
                      </a:r>
                      <a:r>
                        <a:rPr kumimoji="0" lang="en-US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 panose="020B0503030403020204" pitchFamily="34" charset="0"/>
                        </a:rPr>
                        <a:t> Professor, Department of Biological Sciences, 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东南大学四牌楼校区李文正楼南楼213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itchFamily="34" charset="0"/>
                          <a:cs typeface="Calibri" pitchFamily="34" charset="0"/>
                        </a:rPr>
                      </a:br>
                      <a:endParaRPr lang="en-US" sz="900" b="1" dirty="0" smtClean="0">
                        <a:latin typeface="Myriad Pro" panose="020B0503030403020204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Myriad Pro" panose="020B0503030403020204" pitchFamily="34" charset="0"/>
                        </a:rPr>
                        <a:t>11.00am – 12.00pm</a:t>
                      </a:r>
                      <a:endParaRPr lang="en-US" sz="1050" dirty="0"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Graduate programs in DBS, MBI and CSI </a:t>
                      </a:r>
                      <a:b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Hew Choy Leong, Emeritus Professor,  Department of Biological Sciences, NUS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东南大学丁家桥校区综合楼</a:t>
                      </a:r>
                      <a:r>
                        <a:rPr lang="en-US" altLang="zh-CN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928" y="201203"/>
            <a:ext cx="6760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66"/>
                </a:solidFill>
                <a:latin typeface="Myriad Pro" panose="020B0503030403020204" pitchFamily="34" charset="0"/>
              </a:rPr>
              <a:t>Graduate Studies in Life Sciences</a:t>
            </a:r>
          </a:p>
          <a:p>
            <a:pPr algn="ctr"/>
            <a:r>
              <a:rPr lang="en-US" sz="2000" dirty="0" smtClean="0">
                <a:solidFill>
                  <a:srgbClr val="FFCC66"/>
                </a:solidFill>
                <a:latin typeface="Myriad Pro" panose="020B0503030403020204" pitchFamily="34" charset="0"/>
              </a:rPr>
              <a:t>National University of Singapore</a:t>
            </a:r>
            <a:endParaRPr lang="en-US" sz="2000" dirty="0">
              <a:solidFill>
                <a:srgbClr val="FFCC66"/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1" y="8539161"/>
            <a:ext cx="1371600" cy="6165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9551" y="4207600"/>
            <a:ext cx="6845807" cy="1355371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Department of Biological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Sciences (DBS),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National University of Singapore (NUS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), The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Mechanobiology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Institute (MBI) and Cancer Science Institute Singapore (CSI),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offer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many generous 4-year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bond-free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scholarships. We seek outstanding students in Biology,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Mathematics, Chemistry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Physics, Computational Science and Engineering to join our graduate programs in year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2016. If interested, please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provide your dossier,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which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should include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your academic transcript,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research interests and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achievements. The department will conduct either on-site (time permitting)  or phone interviews at a later date. </a:t>
            </a:r>
            <a:endParaRPr lang="en-US" sz="1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50" y="9319969"/>
            <a:ext cx="676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1200" dirty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For more information, please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visit the websites of    </a:t>
            </a:r>
          </a:p>
          <a:p>
            <a:pPr lvl="0" algn="ctr" eaLnBrk="0" hangingPunct="0"/>
            <a:r>
              <a:rPr lang="en-US" sz="12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DBS  (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www.dbs.nus.edu.sg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) 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|  MBI (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mbi.nus.edu.sg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)  | CSI (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www.csi.nus.edu.sg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Calibri" pitchFamily="34" charset="0"/>
              </a:rPr>
              <a:t>) </a:t>
            </a:r>
            <a:endParaRPr lang="en-US" sz="120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217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SimSun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dbsyan</dc:creator>
  <cp:lastModifiedBy>Yong Ann Nee</cp:lastModifiedBy>
  <cp:revision>214</cp:revision>
  <cp:lastPrinted>2015-05-14T01:09:55Z</cp:lastPrinted>
  <dcterms:created xsi:type="dcterms:W3CDTF">2004-12-28T03:20:02Z</dcterms:created>
  <dcterms:modified xsi:type="dcterms:W3CDTF">2015-05-14T03:10:29Z</dcterms:modified>
</cp:coreProperties>
</file>