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833" r:id="rId1"/>
  </p:sldMasterIdLst>
  <p:notesMasterIdLst>
    <p:notesMasterId r:id="rId4"/>
  </p:notesMasterIdLst>
  <p:handoutMasterIdLst>
    <p:handoutMasterId r:id="rId5"/>
  </p:handoutMasterIdLst>
  <p:sldIdLst>
    <p:sldId id="364" r:id="rId2"/>
    <p:sldId id="366" r:id="rId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D248D06-AC7A-461E-8E23-7BEF44613856}">
          <p14:sldIdLst>
            <p14:sldId id="364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00"/>
    <a:srgbClr val="6699FF"/>
    <a:srgbClr val="FFFFFF"/>
    <a:srgbClr val="CCECFF"/>
    <a:srgbClr val="F9FBFD"/>
    <a:srgbClr val="990033"/>
    <a:srgbClr val="C96765"/>
    <a:srgbClr val="0033CC"/>
    <a:srgbClr val="EEB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6301" autoAdjust="0"/>
  </p:normalViewPr>
  <p:slideViewPr>
    <p:cSldViewPr>
      <p:cViewPr>
        <p:scale>
          <a:sx n="75" d="100"/>
          <a:sy n="75" d="100"/>
        </p:scale>
        <p:origin x="1386" y="48"/>
      </p:cViewPr>
      <p:guideLst>
        <p:guide orient="horz" pos="2208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1662" y="-102"/>
      </p:cViewPr>
      <p:guideLst>
        <p:guide orient="horz" pos="2160"/>
        <p:guide pos="2880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7C6DB-5E8B-4334-8DF1-744FC1626590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AF829-A78C-462E-8A5D-7E7C4145C7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840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8425" y="0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5913" y="512763"/>
            <a:ext cx="3430587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5963"/>
            <a:ext cx="731202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8425" y="6513513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Gulim" pitchFamily="34" charset="-127"/>
              </a:defRPr>
            </a:lvl1pPr>
          </a:lstStyle>
          <a:p>
            <a:pPr>
              <a:defRPr/>
            </a:pPr>
            <a:fld id="{9E62BCBC-1DD9-4A0C-9474-324F82478D1E}" type="slidenum">
              <a:rPr lang="ko-KR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62BCBC-1DD9-4A0C-9474-324F82478D1E}" type="slidenum">
              <a:rPr lang="ko-KR" alt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5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5092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6079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4013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2010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70463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21151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5646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9262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21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50485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pPr eaLnBrk="1" latinLnBrk="0" hangingPunct="1"/>
              <a:t>5/18/2015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182849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65FF-6BFA-4CFF-88DF-3261107FA0EA}" type="datetimeFigureOut">
              <a:rPr lang="zh-CN" altLang="en-US" smtClean="0"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1759-2691-43CB-9844-06124328E4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3025"/>
          <p:cNvSpPr>
            <a:spLocks noChangeArrowheads="1"/>
          </p:cNvSpPr>
          <p:nvPr userDrawn="1"/>
        </p:nvSpPr>
        <p:spPr bwMode="auto">
          <a:xfrm>
            <a:off x="914400" y="401638"/>
            <a:ext cx="8229600" cy="582612"/>
          </a:xfrm>
          <a:prstGeom prst="rect">
            <a:avLst/>
          </a:prstGeom>
          <a:solidFill>
            <a:srgbClr val="3C671F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b="0">
              <a:ea typeface="宋体" pitchFamily="2" charset="-122"/>
            </a:endParaRPr>
          </a:p>
        </p:txBody>
      </p:sp>
      <p:pic>
        <p:nvPicPr>
          <p:cNvPr id="8" name="Picture 3026" descr="seu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023" descr="seu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5562601"/>
            <a:ext cx="8382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028" descr="seu1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39688"/>
            <a:ext cx="18288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029"/>
          <p:cNvSpPr txBox="1">
            <a:spLocks noChangeArrowheads="1"/>
          </p:cNvSpPr>
          <p:nvPr userDrawn="1"/>
        </p:nvSpPr>
        <p:spPr bwMode="auto">
          <a:xfrm>
            <a:off x="5943600" y="14289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">
              <a:spcBef>
                <a:spcPct val="50000"/>
              </a:spcBef>
              <a:defRPr/>
            </a:pPr>
            <a:r>
              <a:rPr lang="en-US">
                <a:solidFill>
                  <a:srgbClr val="3C671F"/>
                </a:solidFill>
                <a:ea typeface="黑体" pitchFamily="2" charset="-122"/>
              </a:rPr>
              <a:t>NANJING, CHINA</a:t>
            </a:r>
          </a:p>
        </p:txBody>
      </p:sp>
    </p:spTree>
    <p:extLst>
      <p:ext uri="{BB962C8B-B14F-4D97-AF65-F5344CB8AC3E}">
        <p14:creationId xmlns:p14="http://schemas.microsoft.com/office/powerpoint/2010/main" val="342660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382614" y="381080"/>
            <a:ext cx="5943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2800" dirty="0">
                <a:solidFill>
                  <a:prstClr val="white"/>
                </a:solidFill>
                <a:latin typeface="黑体" pitchFamily="2" charset="-122"/>
                <a:ea typeface="黑体" pitchFamily="2" charset="-122"/>
              </a:rPr>
              <a:t>法国留学与就业前景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" t="13950" b="7263"/>
          <a:stretch/>
        </p:blipFill>
        <p:spPr>
          <a:xfrm>
            <a:off x="152517" y="1600248"/>
            <a:ext cx="8991484" cy="51814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81171" y="1154718"/>
            <a:ext cx="853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活动流程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87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25408"/>
            <a:ext cx="9180000" cy="129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57308" y="6272551"/>
            <a:ext cx="853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主办单位：东南</a:t>
            </a:r>
            <a:r>
              <a:rPr lang="zh-CN" altLang="en-US" dirty="0" smtClean="0"/>
              <a:t>大学</a:t>
            </a:r>
            <a:r>
              <a:rPr lang="zh-CN" altLang="en-US" dirty="0"/>
              <a:t>、</a:t>
            </a:r>
            <a:r>
              <a:rPr lang="zh-CN" altLang="en-US" dirty="0" smtClean="0"/>
              <a:t>法国</a:t>
            </a:r>
            <a:r>
              <a:rPr lang="zh-CN" altLang="en-US" dirty="0"/>
              <a:t>驻上海</a:t>
            </a:r>
            <a:r>
              <a:rPr lang="zh-CN" altLang="en-US" dirty="0" smtClean="0"/>
              <a:t>总领事馆、法国</a:t>
            </a:r>
            <a:r>
              <a:rPr lang="zh-CN" altLang="en-US" dirty="0"/>
              <a:t>高等教育署南京办事处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409" y="4384202"/>
            <a:ext cx="1310748" cy="13107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69" y="4418554"/>
            <a:ext cx="1276442" cy="127644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029188" y="5694950"/>
            <a:ext cx="3200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关注微博、微信获取详细信息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4" y="521818"/>
            <a:ext cx="1080000" cy="1080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10046" y="1601818"/>
            <a:ext cx="1849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 smtClean="0"/>
              <a:t>“N+I”</a:t>
            </a:r>
            <a:r>
              <a:rPr lang="zh-CN" altLang="en-US" sz="1100" dirty="0" smtClean="0"/>
              <a:t>法国工程师学院集团</a:t>
            </a:r>
            <a:endParaRPr lang="zh-CN" altLang="en-US" sz="1100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990" y="535764"/>
            <a:ext cx="1458839" cy="1080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510637" y="1617805"/>
            <a:ext cx="22137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/>
              <a:t>法国综合理工工程师学院集团</a:t>
            </a:r>
            <a:endParaRPr lang="zh-CN" altLang="en-US" sz="1100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1" t="5845" r="8075" b="5258"/>
          <a:stretch/>
        </p:blipFill>
        <p:spPr>
          <a:xfrm>
            <a:off x="5099092" y="526762"/>
            <a:ext cx="1080000" cy="108000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792125" y="1606206"/>
            <a:ext cx="16255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 smtClean="0"/>
              <a:t>EMLYON</a:t>
            </a:r>
            <a:r>
              <a:rPr lang="zh-CN" altLang="en-US" sz="1100" dirty="0" smtClean="0"/>
              <a:t>里昂商学院</a:t>
            </a:r>
            <a:endParaRPr lang="zh-CN" altLang="en-US" sz="11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91" y="533476"/>
            <a:ext cx="1008773" cy="108000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6826069" y="1601818"/>
            <a:ext cx="18421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/>
              <a:t>格勒诺布尔高等商学院</a:t>
            </a:r>
            <a:endParaRPr lang="zh-CN" altLang="en-US" sz="1100" dirty="0"/>
          </a:p>
        </p:txBody>
      </p:sp>
      <p:sp>
        <p:nvSpPr>
          <p:cNvPr id="20" name="矩形 19"/>
          <p:cNvSpPr/>
          <p:nvPr/>
        </p:nvSpPr>
        <p:spPr>
          <a:xfrm>
            <a:off x="50605" y="151466"/>
            <a:ext cx="7017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参与即可与法国著名高校及企业近距离接触</a:t>
            </a: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3" t="14943" r="6165" b="14503"/>
          <a:stretch/>
        </p:blipFill>
        <p:spPr>
          <a:xfrm>
            <a:off x="634574" y="2286029"/>
            <a:ext cx="1600158" cy="76198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90" y="2187688"/>
            <a:ext cx="1266374" cy="71751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408" y="2124641"/>
            <a:ext cx="1214943" cy="92336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20" y="2271536"/>
            <a:ext cx="1080000" cy="696413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528507" y="3124208"/>
            <a:ext cx="1849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/>
              <a:t>弓箭玻璃器皿有限公司</a:t>
            </a:r>
            <a:endParaRPr lang="zh-CN" altLang="en-US" sz="1100" dirty="0"/>
          </a:p>
        </p:txBody>
      </p:sp>
      <p:sp>
        <p:nvSpPr>
          <p:cNvPr id="26" name="矩形 25"/>
          <p:cNvSpPr/>
          <p:nvPr/>
        </p:nvSpPr>
        <p:spPr>
          <a:xfrm>
            <a:off x="2749990" y="3134366"/>
            <a:ext cx="15095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/>
              <a:t>法国驻上海总领事馆</a:t>
            </a:r>
            <a:endParaRPr lang="zh-CN" altLang="en-US" sz="1100" dirty="0"/>
          </a:p>
        </p:txBody>
      </p:sp>
      <p:sp>
        <p:nvSpPr>
          <p:cNvPr id="27" name="矩形 26"/>
          <p:cNvSpPr/>
          <p:nvPr/>
        </p:nvSpPr>
        <p:spPr>
          <a:xfrm>
            <a:off x="4810586" y="3128596"/>
            <a:ext cx="16255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 smtClean="0"/>
              <a:t>圣戈班穆松桥股份公司</a:t>
            </a:r>
            <a:endParaRPr lang="zh-CN" altLang="en-US" sz="1100" dirty="0"/>
          </a:p>
        </p:txBody>
      </p:sp>
      <p:sp>
        <p:nvSpPr>
          <p:cNvPr id="28" name="矩形 27"/>
          <p:cNvSpPr/>
          <p:nvPr/>
        </p:nvSpPr>
        <p:spPr>
          <a:xfrm>
            <a:off x="6924290" y="3124208"/>
            <a:ext cx="11782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/>
              <a:t>法国高等教育</a:t>
            </a:r>
            <a:r>
              <a:rPr lang="zh-CN" altLang="en-US" sz="1100" dirty="0" smtClean="0"/>
              <a:t>署</a:t>
            </a:r>
            <a:endParaRPr lang="zh-CN" altLang="en-US" sz="1100" dirty="0"/>
          </a:p>
        </p:txBody>
      </p:sp>
      <p:sp>
        <p:nvSpPr>
          <p:cNvPr id="29" name="矩形 28"/>
          <p:cNvSpPr/>
          <p:nvPr/>
        </p:nvSpPr>
        <p:spPr>
          <a:xfrm>
            <a:off x="38331" y="3529864"/>
            <a:ext cx="7017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更有</a:t>
            </a:r>
            <a:r>
              <a:rPr lang="en-US" altLang="zh-CN" dirty="0" smtClean="0"/>
              <a:t>SRTP</a:t>
            </a:r>
            <a:r>
              <a:rPr lang="zh-CN" altLang="en-US" dirty="0" smtClean="0"/>
              <a:t>学分、美味可口</a:t>
            </a:r>
            <a:r>
              <a:rPr lang="zh-CN" altLang="en-US" dirty="0"/>
              <a:t>的法式</a:t>
            </a:r>
            <a:r>
              <a:rPr lang="en-US" altLang="zh-CN" dirty="0" smtClean="0"/>
              <a:t>brunch</a:t>
            </a:r>
            <a:r>
              <a:rPr lang="zh-CN" altLang="en-US" dirty="0" smtClean="0"/>
              <a:t>以及现场抽取的精美礼品</a:t>
            </a:r>
            <a:endParaRPr lang="zh-CN" altLang="en-US" dirty="0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3986" y="3248390"/>
            <a:ext cx="2322506" cy="374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6528403</TotalTime>
  <Pages>0</Pages>
  <Words>89</Words>
  <Characters>0</Characters>
  <Application>Microsoft Office PowerPoint</Application>
  <DocSecurity>0</DocSecurity>
  <PresentationFormat>全屏显示(4:3)</PresentationFormat>
  <Lines>0</Lines>
  <Paragraphs>15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Gulim</vt:lpstr>
      <vt:lpstr>黑体</vt:lpstr>
      <vt:lpstr>宋体</vt:lpstr>
      <vt:lpstr>Arial</vt:lpstr>
      <vt:lpstr>Calibri</vt:lpstr>
      <vt:lpstr>Times New Roman</vt:lpstr>
      <vt:lpstr>Office 主题​​</vt:lpstr>
      <vt:lpstr>PowerPoint 演示文稿</vt:lpstr>
      <vt:lpstr>PowerPoint 演示文稿</vt:lpstr>
    </vt:vector>
  </TitlesOfParts>
  <Manager/>
  <Company>Guilddesign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040TGp_time_mono</dc:title>
  <dc:subject/>
  <dc:creator>ThemeGallery</dc:creator>
  <cp:keywords/>
  <dc:description/>
  <cp:lastModifiedBy>WL</cp:lastModifiedBy>
  <cp:revision>851</cp:revision>
  <cp:lastPrinted>1899-12-30T00:00:00Z</cp:lastPrinted>
  <dcterms:created xsi:type="dcterms:W3CDTF">2003-08-21T08:11:19Z</dcterms:created>
  <dcterms:modified xsi:type="dcterms:W3CDTF">2015-05-18T08:09:29Z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2052-6.6.0.2699</vt:lpwstr>
  </property>
</Properties>
</file>